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4"/>
    <a:srgbClr val="00797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40" d="100"/>
          <a:sy n="40" d="100"/>
        </p:scale>
        <p:origin x="9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44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F0F26EF-D0D6-41A3-9050-5414EF156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261D2E-829A-4D68-B99B-1955C6ED49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E1D93-3348-4DE2-A174-70C01CABDE15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16E0A05-07DE-4E72-A5B0-441F321162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211BAF-7019-4521-8F9D-C0644F8F4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62511-F16A-4B2D-B345-710E0A4108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45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AE140-9BC0-4C5F-B4D8-A7108ACB0536}" type="datetimeFigureOut">
              <a:rPr lang="fi-FI" smtClean="0"/>
              <a:t>1.2.2021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39170-5D83-4248-947E-07F2C0A5A4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9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30F31B-DED4-4BB2-B53D-271581443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89CBF26-4209-4F24-B10B-D7DFB6468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84623F1-E590-471D-849F-8EC157BC4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253339-CC56-4A1B-AE6C-A12DA6EC4427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98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7FF60E5-505A-41B4-A14F-58B90FACA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15FD4B2-10EC-4D1A-A99F-38487293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26DDCE-AB5F-460D-AEAD-45EC7FEE4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876152D-D5B4-415F-894D-B7B189199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536AE94-F726-4B52-9DA8-566E953F0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576EFFD-5571-447D-8043-D31D901FC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4">
            <a:extLst>
              <a:ext uri="{FF2B5EF4-FFF2-40B4-BE49-F238E27FC236}">
                <a16:creationId xmlns:a16="http://schemas.microsoft.com/office/drawing/2014/main" id="{116264B8-8F29-44A1-8C0E-053187CE9647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124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C7753B-C65C-498B-9AD6-79C2E8FCA7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45E0BC89-135F-4AB2-8964-4063C7E8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309A454-F1BB-458C-B36A-CD533B31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  <a:p>
            <a:endParaRPr lang="fi-FI" dirty="0"/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D037ED1F-5DBD-4D15-9A4E-EE7A72A3F817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43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7A3F40C-7209-4C39-9599-C5C20040A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944C3D9-F30E-42F9-B6EF-E32237D1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4F426-4259-4AB0-B7A5-1A99F7705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F09F0CC-7CDC-461C-959F-B1C3AB623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3F267B6E-898F-4235-817D-1959351DD872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18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2D45240-4D11-480A-AE42-8EBC77845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C1E696-2FAF-44E6-BE53-21B2710A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840577C-23CD-4EE2-B37F-6FA52D052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15B77C-CFEF-4C66-9C7B-65500DEF4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30D2FC4C-BD91-420B-A179-FCFC6BF5E165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50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2074CAE-5E3B-4178-8DEF-1B2619310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8BADD2-2A09-4060-B10D-B83EB868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365EC3C-233C-46D3-B167-D6A3B27F2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F64097-2703-49AA-9887-FB51F2B918BE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33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85C5D20-49F9-49FB-AE37-2788D0B39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A8E4D89-8DC7-4617-8DFB-F8F64FBFB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0EE18D7-0D00-46A2-82CE-01A813BEF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A1DAC-E66B-4B98-88F3-119EAAABE9F8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45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012228F-0094-4C4A-AB12-2AC8DD612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156"/>
            <a:ext cx="12192001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F35BA956-E52D-4A77-A22C-434EDC23C7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730" y="2766218"/>
            <a:ext cx="11526591" cy="1355021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99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BDFCC523-9681-4345-9FD7-EDC830541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" y="4152"/>
            <a:ext cx="12177237" cy="6849695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184FD5A7-D1E2-4FEE-A1EE-8B99BFC49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51" y="2766218"/>
            <a:ext cx="11539470" cy="1355021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132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90C007A-DC75-47CF-B9B1-B41F22997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4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02FAF93-2F60-4A72-B321-DB099B6D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156"/>
            <a:ext cx="1219200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269681C-7475-4D09-9D04-A2033A21CA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730" y="2766218"/>
            <a:ext cx="11526591" cy="1355021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23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A6957FA5-9AA4-4ACF-8953-B35C1E363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äivämäärän paikkamerkki 4">
            <a:extLst>
              <a:ext uri="{FF2B5EF4-FFF2-40B4-BE49-F238E27FC236}">
                <a16:creationId xmlns:a16="http://schemas.microsoft.com/office/drawing/2014/main" id="{B7900862-6AC0-45D9-88FA-5B0213326954}"/>
              </a:ext>
            </a:extLst>
          </p:cNvPr>
          <p:cNvSpPr>
            <a:spLocks noGrp="1"/>
          </p:cNvSpPr>
          <p:nvPr userDrawn="1"/>
        </p:nvSpPr>
        <p:spPr>
          <a:xfrm>
            <a:off x="363238" y="61842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>
                <a:solidFill>
                  <a:schemeClr val="bg1"/>
                </a:solidFill>
              </a:rPr>
              <a:pPr/>
              <a:t>1.2.2021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5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4F8AC9-CBFC-4948-A116-AC720CACD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" y="4152"/>
            <a:ext cx="12177237" cy="684969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4A91887-A9D0-430C-8D52-B1126DC45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51" y="2766218"/>
            <a:ext cx="11539470" cy="1355021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220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778DA9F-D26E-49B3-B5A1-18850A54F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1" y="4152"/>
            <a:ext cx="12177235" cy="68496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11BADF-7F88-4A02-85D2-317FF31D3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869" y="2363847"/>
            <a:ext cx="10399985" cy="15576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209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4114688-15F7-4F4E-9E79-DD2FB48B1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29C3050-0932-4587-AD14-C9DBB222D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97836CD-C791-4C55-B00C-F15B6767A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B02FF0B-9CD3-40A2-9012-D75DFFB80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6E28485-1EC5-421A-8B04-16DD0023C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049B825-00A8-4EE9-B09A-CD7312B6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1DABE8-88A3-4937-8170-974E9E027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63861C-E6F1-4A45-954E-6F59390E90CF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81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4309EF4-4428-498E-B54E-33D454789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F907E03-5499-4557-AB10-2530CF01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C1D567-73D2-46AD-B644-6B81B304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358FFB-CD65-463C-A758-0B6E55F32BDB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992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B9ECEDB-991C-4CA9-8588-6036F3313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43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B8CC2E4-4C81-4680-BBBC-AFB1FE14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1C608E-1919-4ECF-941A-4B2B3EDB2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267FF7-0997-4018-984E-28CB1DD0D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3D1CB7CC-B9EC-488C-A1AF-92250AF6FB36}"/>
              </a:ext>
            </a:extLst>
          </p:cNvPr>
          <p:cNvSpPr>
            <a:spLocks noGrp="1"/>
          </p:cNvSpPr>
          <p:nvPr userDrawn="1"/>
        </p:nvSpPr>
        <p:spPr>
          <a:xfrm>
            <a:off x="145524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104C8D-E83D-0440-BE07-64A2516B4929}" type="datetime1">
              <a:rPr lang="fi-FI" smtClean="0"/>
              <a:pPr/>
              <a:t>1.2.2021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772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DA347A-492B-402A-BB71-952C98D8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ED3B5CF-F8B9-4B39-B090-897D2480A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4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1" r:id="rId2"/>
    <p:sldLayoutId id="2147483708" r:id="rId3"/>
    <p:sldLayoutId id="2147483709" r:id="rId4"/>
    <p:sldLayoutId id="2147483710" r:id="rId5"/>
    <p:sldLayoutId id="214748371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666" r:id="rId20"/>
    <p:sldLayoutId id="214748371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6459A0A9-0736-4078-9E89-C1579A819920}"/>
              </a:ext>
            </a:extLst>
          </p:cNvPr>
          <p:cNvSpPr txBox="1">
            <a:spLocks/>
          </p:cNvSpPr>
          <p:nvPr/>
        </p:nvSpPr>
        <p:spPr>
          <a:xfrm>
            <a:off x="363495" y="4660174"/>
            <a:ext cx="10515600" cy="1557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b="1" dirty="0">
                <a:solidFill>
                  <a:schemeClr val="bg1"/>
                </a:solidFill>
              </a:rPr>
              <a:t>Esittäjän nimi</a:t>
            </a:r>
          </a:p>
          <a:p>
            <a:pPr algn="l"/>
            <a:r>
              <a:rPr lang="fi-FI" sz="1800" b="1" dirty="0">
                <a:solidFill>
                  <a:schemeClr val="bg1"/>
                </a:solidFill>
              </a:rPr>
              <a:t>Jäsenyhdistyksen nimi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A4B6EF6-1FAF-4797-8258-8A7732D9D0F5}"/>
              </a:ext>
            </a:extLst>
          </p:cNvPr>
          <p:cNvSpPr txBox="1">
            <a:spLocks/>
          </p:cNvSpPr>
          <p:nvPr/>
        </p:nvSpPr>
        <p:spPr>
          <a:xfrm>
            <a:off x="838200" y="2514085"/>
            <a:ext cx="10515600" cy="1557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Otsikkokenttä</a:t>
            </a:r>
          </a:p>
        </p:txBody>
      </p:sp>
    </p:spTree>
    <p:extLst>
      <p:ext uri="{BB962C8B-B14F-4D97-AF65-F5344CB8AC3E}">
        <p14:creationId xmlns:p14="http://schemas.microsoft.com/office/powerpoint/2010/main" val="398520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08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1BFC1F-43CD-4B1B-A55A-67DDE747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2229C2-E6CA-47A6-BA0A-402BFE54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21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6A8D62-EEC4-4605-B2A2-1243E55E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D0F83F-8CC2-489F-A37B-F43EA4B80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886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90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2CC8F-BCA7-4DE2-8942-CD33095E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464529-02B5-49FB-8889-1427DC40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51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3681B8-D6F3-43E4-9C80-16EE90A0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60DA8D-AB7F-4468-AFD9-53DF442B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47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E2B973-37E5-4390-892D-70589971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3B4EF7C-1BB2-4F67-B8A2-E6BFC296C39D}"/>
              </a:ext>
            </a:extLst>
          </p:cNvPr>
          <p:cNvSpPr txBox="1">
            <a:spLocks/>
          </p:cNvSpPr>
          <p:nvPr/>
        </p:nvSpPr>
        <p:spPr>
          <a:xfrm>
            <a:off x="638503" y="4756427"/>
            <a:ext cx="10515600" cy="1557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1800" dirty="0">
                <a:solidFill>
                  <a:schemeClr val="bg1"/>
                </a:solidFill>
              </a:rPr>
              <a:t>Jäsenyhdistyksen nimi</a:t>
            </a:r>
          </a:p>
          <a:p>
            <a:pPr algn="l"/>
            <a:r>
              <a:rPr lang="fi-FI" sz="1800" dirty="0">
                <a:solidFill>
                  <a:schemeClr val="bg1"/>
                </a:solidFill>
              </a:rPr>
              <a:t>Jäsenyhdistyksen verkkosivu</a:t>
            </a:r>
          </a:p>
          <a:p>
            <a:pPr algn="l"/>
            <a:endParaRPr lang="fi-FI" sz="1800" dirty="0">
              <a:solidFill>
                <a:schemeClr val="bg1"/>
              </a:solidFill>
            </a:endParaRPr>
          </a:p>
          <a:p>
            <a:pPr algn="l"/>
            <a:r>
              <a:rPr lang="fi-FI" sz="1800" dirty="0">
                <a:solidFill>
                  <a:schemeClr val="bg1"/>
                </a:solidFill>
              </a:rPr>
              <a:t>Esittäjän nimi</a:t>
            </a:r>
          </a:p>
          <a:p>
            <a:pPr algn="l"/>
            <a:r>
              <a:rPr lang="fi-FI" sz="1800" dirty="0">
                <a:solidFill>
                  <a:schemeClr val="bg1"/>
                </a:solidFill>
              </a:rPr>
              <a:t>Sähköpostiosoite</a:t>
            </a:r>
          </a:p>
        </p:txBody>
      </p:sp>
    </p:spTree>
    <p:extLst>
      <p:ext uri="{BB962C8B-B14F-4D97-AF65-F5344CB8AC3E}">
        <p14:creationId xmlns:p14="http://schemas.microsoft.com/office/powerpoint/2010/main" val="265445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373EE01-9233-44B0-9B13-1EC22B0F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B1ACC66-86E2-4886-B638-CBE4AA5F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32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CC0DB-784D-484A-92AE-F2280DF2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E18786-EE04-4AC4-881D-372F8709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961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D8062-2EEA-4999-AA05-D11A9510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0893CB-EC59-4344-A218-624233732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97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077B9F-3B9E-4837-97EF-4DCAEFBC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CA579-969C-4D0B-9D72-8557CA202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64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56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B1A1D-18F6-448A-AC82-8D920A2C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A9896-4355-41CC-9138-F5525F03A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09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D8AFB-DB8B-4CAD-8FC7-BD2756EF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A346C9-2280-47B2-A6FC-82FF80830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253331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Mukautettu 1">
      <a:dk1>
        <a:sysClr val="windowText" lastClr="000000"/>
      </a:dk1>
      <a:lt1>
        <a:sysClr val="window" lastClr="FFFFFF"/>
      </a:lt1>
      <a:dk2>
        <a:srgbClr val="CB6ABE"/>
      </a:dk2>
      <a:lt2>
        <a:srgbClr val="EFD2EB"/>
      </a:lt2>
      <a:accent1>
        <a:srgbClr val="88F3BC"/>
      </a:accent1>
      <a:accent2>
        <a:srgbClr val="CB6ABE"/>
      </a:accent2>
      <a:accent3>
        <a:srgbClr val="0071BC"/>
      </a:accent3>
      <a:accent4>
        <a:srgbClr val="FDFF60"/>
      </a:accent4>
      <a:accent5>
        <a:srgbClr val="88F3BC"/>
      </a:accent5>
      <a:accent6>
        <a:srgbClr val="88F3BC"/>
      </a:accent6>
      <a:hlink>
        <a:srgbClr val="3F3F3F"/>
      </a:hlink>
      <a:folHlink>
        <a:srgbClr val="7F7F7F"/>
      </a:folHlink>
    </a:clrScheme>
    <a:fontScheme name="Mukautettu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</Words>
  <Application>Microsoft Office PowerPoint</Application>
  <PresentationFormat>Laajakuva</PresentationFormat>
  <Paragraphs>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Tahoma</vt:lpstr>
      <vt:lpstr>Mukautettu suunnittelumalli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Silja Lepistö</cp:lastModifiedBy>
  <cp:revision>7</cp:revision>
  <dcterms:created xsi:type="dcterms:W3CDTF">2020-12-31T09:59:52Z</dcterms:created>
  <dcterms:modified xsi:type="dcterms:W3CDTF">2021-02-01T07:36:17Z</dcterms:modified>
</cp:coreProperties>
</file>